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6" r:id="rId3"/>
    <p:sldId id="258" r:id="rId4"/>
  </p:sldIdLst>
  <p:sldSz cx="144002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FA7E7E"/>
    <a:srgbClr val="FF9900"/>
    <a:srgbClr val="E6E971"/>
    <a:srgbClr val="FD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B12658-AC52-4E08-B920-0AA5DAAF1CEE}" v="54" dt="2025-11-11T06:23:31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1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ingo p" userId="60b5384bf9c40c0c" providerId="LiveId" clId="{1EFB3E3F-51EF-4BAF-9B98-777753527742}"/>
    <pc:docChg chg="undo redo custSel addSld delSld modSld sldOrd modMainMaster modShowInfo">
      <pc:chgData name="abingo p" userId="60b5384bf9c40c0c" providerId="LiveId" clId="{1EFB3E3F-51EF-4BAF-9B98-777753527742}" dt="2025-11-11T06:24:15.326" v="1507" actId="1076"/>
      <pc:docMkLst>
        <pc:docMk/>
      </pc:docMkLst>
      <pc:sldChg chg="addSp delSp modSp add del mod ord">
        <pc:chgData name="abingo p" userId="60b5384bf9c40c0c" providerId="LiveId" clId="{1EFB3E3F-51EF-4BAF-9B98-777753527742}" dt="2025-11-11T06:24:15.326" v="1507" actId="1076"/>
        <pc:sldMkLst>
          <pc:docMk/>
          <pc:sldMk cId="1058788565" sldId="256"/>
        </pc:sldMkLst>
        <pc:spChg chg="add mod">
          <ac:chgData name="abingo p" userId="60b5384bf9c40c0c" providerId="LiveId" clId="{1EFB3E3F-51EF-4BAF-9B98-777753527742}" dt="2025-11-11T05:39:35.035" v="653" actId="2085"/>
          <ac:spMkLst>
            <pc:docMk/>
            <pc:sldMk cId="1058788565" sldId="256"/>
            <ac:spMk id="9" creationId="{6B43A486-948A-A3B9-58A9-007637B2C08C}"/>
          </ac:spMkLst>
        </pc:spChg>
        <pc:spChg chg="add mod">
          <ac:chgData name="abingo p" userId="60b5384bf9c40c0c" providerId="LiveId" clId="{1EFB3E3F-51EF-4BAF-9B98-777753527742}" dt="2025-11-11T05:22:00.772" v="365" actId="1076"/>
          <ac:spMkLst>
            <pc:docMk/>
            <pc:sldMk cId="1058788565" sldId="256"/>
            <ac:spMk id="10" creationId="{3FF9A1B0-9D2E-D7FA-3E9B-E107D8F7A77F}"/>
          </ac:spMkLst>
        </pc:spChg>
        <pc:spChg chg="add mod">
          <ac:chgData name="abingo p" userId="60b5384bf9c40c0c" providerId="LiveId" clId="{1EFB3E3F-51EF-4BAF-9B98-777753527742}" dt="2025-11-11T05:39:53.529" v="656" actId="1076"/>
          <ac:spMkLst>
            <pc:docMk/>
            <pc:sldMk cId="1058788565" sldId="256"/>
            <ac:spMk id="11" creationId="{C4F613CE-D876-7C63-A470-A45BDEA6CD51}"/>
          </ac:spMkLst>
        </pc:spChg>
        <pc:spChg chg="add mod">
          <ac:chgData name="abingo p" userId="60b5384bf9c40c0c" providerId="LiveId" clId="{1EFB3E3F-51EF-4BAF-9B98-777753527742}" dt="2025-11-11T05:30:53.008" v="492" actId="1076"/>
          <ac:spMkLst>
            <pc:docMk/>
            <pc:sldMk cId="1058788565" sldId="256"/>
            <ac:spMk id="12" creationId="{55C89E97-6CC0-874B-451E-B9968AEB8876}"/>
          </ac:spMkLst>
        </pc:spChg>
        <pc:spChg chg="add mod">
          <ac:chgData name="abingo p" userId="60b5384bf9c40c0c" providerId="LiveId" clId="{1EFB3E3F-51EF-4BAF-9B98-777753527742}" dt="2025-11-11T05:56:16.662" v="927" actId="1076"/>
          <ac:spMkLst>
            <pc:docMk/>
            <pc:sldMk cId="1058788565" sldId="256"/>
            <ac:spMk id="13" creationId="{7B599930-B2E8-3420-0FAA-1688554FEB45}"/>
          </ac:spMkLst>
        </pc:spChg>
        <pc:spChg chg="add mod ord topLvl">
          <ac:chgData name="abingo p" userId="60b5384bf9c40c0c" providerId="LiveId" clId="{1EFB3E3F-51EF-4BAF-9B98-777753527742}" dt="2025-11-11T05:55:04.082" v="911" actId="14100"/>
          <ac:spMkLst>
            <pc:docMk/>
            <pc:sldMk cId="1058788565" sldId="256"/>
            <ac:spMk id="18" creationId="{E42F583A-FFB9-AD9B-26EA-AA4FF3FB6B53}"/>
          </ac:spMkLst>
        </pc:spChg>
        <pc:spChg chg="add del">
          <ac:chgData name="abingo p" userId="60b5384bf9c40c0c" providerId="LiveId" clId="{1EFB3E3F-51EF-4BAF-9B98-777753527742}" dt="2025-11-11T05:23:54.405" v="383" actId="478"/>
          <ac:spMkLst>
            <pc:docMk/>
            <pc:sldMk cId="1058788565" sldId="256"/>
            <ac:spMk id="24" creationId="{604E25A2-A012-D5E6-5227-816D89D2CF20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27" creationId="{F6655275-F5AB-83BB-64AB-ED5CC1B91DE7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28" creationId="{C4F7C969-E5D6-E10F-3282-574494649090}"/>
          </ac:spMkLst>
        </pc:spChg>
        <pc:spChg chg="add mod">
          <ac:chgData name="abingo p" userId="60b5384bf9c40c0c" providerId="LiveId" clId="{1EFB3E3F-51EF-4BAF-9B98-777753527742}" dt="2025-11-11T05:39:31.083" v="652" actId="2085"/>
          <ac:spMkLst>
            <pc:docMk/>
            <pc:sldMk cId="1058788565" sldId="256"/>
            <ac:spMk id="29" creationId="{1DAC6DF4-4CE6-7A56-45CC-8B4AF9EEC9D0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30" creationId="{E99B16D3-5C35-C8CB-1A7D-A0382CB179F9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33" creationId="{670D1B95-BFBF-09B2-AC4B-2300006006D5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34" creationId="{FF13CC02-7C4F-F01B-79A9-E51185E5DD87}"/>
          </ac:spMkLst>
        </pc:spChg>
        <pc:spChg chg="add mod">
          <ac:chgData name="abingo p" userId="60b5384bf9c40c0c" providerId="LiveId" clId="{1EFB3E3F-51EF-4BAF-9B98-777753527742}" dt="2025-11-11T05:43:04.675" v="695" actId="1076"/>
          <ac:spMkLst>
            <pc:docMk/>
            <pc:sldMk cId="1058788565" sldId="256"/>
            <ac:spMk id="35" creationId="{71DB4ED7-A636-49F8-2F5D-B2C91EEA59CC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36" creationId="{B8DCDE7A-A328-A639-6108-CA11C9963E1F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37" creationId="{A794EB22-E142-8281-6B01-9A4FDA97EFB6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40" creationId="{97957BE7-229E-9247-93C0-CB6AC4B3ADBE}"/>
          </ac:spMkLst>
        </pc:spChg>
        <pc:spChg chg="add mod topLvl">
          <ac:chgData name="abingo p" userId="60b5384bf9c40c0c" providerId="LiveId" clId="{1EFB3E3F-51EF-4BAF-9B98-777753527742}" dt="2025-11-11T05:54:56.688" v="909" actId="1076"/>
          <ac:spMkLst>
            <pc:docMk/>
            <pc:sldMk cId="1058788565" sldId="256"/>
            <ac:spMk id="41" creationId="{3F8C56A6-F902-09FB-C152-84E53DA3A6CE}"/>
          </ac:spMkLst>
        </pc:spChg>
        <pc:spChg chg="add mod topLvl">
          <ac:chgData name="abingo p" userId="60b5384bf9c40c0c" providerId="LiveId" clId="{1EFB3E3F-51EF-4BAF-9B98-777753527742}" dt="2025-11-11T05:54:59.687" v="910" actId="1076"/>
          <ac:spMkLst>
            <pc:docMk/>
            <pc:sldMk cId="1058788565" sldId="256"/>
            <ac:spMk id="42" creationId="{C8351FE1-86F3-F17C-F213-8C366867E484}"/>
          </ac:spMkLst>
        </pc:spChg>
        <pc:spChg chg="add mod">
          <ac:chgData name="abingo p" userId="60b5384bf9c40c0c" providerId="LiveId" clId="{1EFB3E3F-51EF-4BAF-9B98-777753527742}" dt="2025-11-11T05:53:26.395" v="885" actId="1076"/>
          <ac:spMkLst>
            <pc:docMk/>
            <pc:sldMk cId="1058788565" sldId="256"/>
            <ac:spMk id="45" creationId="{E972A14C-7CDB-2CF8-F1B5-7FB79406E00D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46" creationId="{5986D81A-A816-7D30-A144-428D0FBA0710}"/>
          </ac:spMkLst>
        </pc:spChg>
        <pc:spChg chg="add mod">
          <ac:chgData name="abingo p" userId="60b5384bf9c40c0c" providerId="LiveId" clId="{1EFB3E3F-51EF-4BAF-9B98-777753527742}" dt="2025-11-11T06:01:08.037" v="980" actId="2085"/>
          <ac:spMkLst>
            <pc:docMk/>
            <pc:sldMk cId="1058788565" sldId="256"/>
            <ac:spMk id="48" creationId="{5FC38822-629A-0960-E0BA-C7ECF4526837}"/>
          </ac:spMkLst>
        </pc:spChg>
        <pc:spChg chg="add del">
          <ac:chgData name="abingo p" userId="60b5384bf9c40c0c" providerId="LiveId" clId="{1EFB3E3F-51EF-4BAF-9B98-777753527742}" dt="2025-11-11T05:55:19.741" v="915" actId="11529"/>
          <ac:spMkLst>
            <pc:docMk/>
            <pc:sldMk cId="1058788565" sldId="256"/>
            <ac:spMk id="49" creationId="{0F5F31DE-70F1-C27A-2EEB-16E7BA869C98}"/>
          </ac:spMkLst>
        </pc:spChg>
        <pc:spChg chg="add mod">
          <ac:chgData name="abingo p" userId="60b5384bf9c40c0c" providerId="LiveId" clId="{1EFB3E3F-51EF-4BAF-9B98-777753527742}" dt="2025-11-11T05:57:22.890" v="934" actId="207"/>
          <ac:spMkLst>
            <pc:docMk/>
            <pc:sldMk cId="1058788565" sldId="256"/>
            <ac:spMk id="50" creationId="{9DD367E9-73BE-8E3F-1652-405AB59C5E9D}"/>
          </ac:spMkLst>
        </pc:spChg>
        <pc:spChg chg="add mod">
          <ac:chgData name="abingo p" userId="60b5384bf9c40c0c" providerId="LiveId" clId="{1EFB3E3F-51EF-4BAF-9B98-777753527742}" dt="2025-11-11T05:57:38.263" v="935" actId="571"/>
          <ac:spMkLst>
            <pc:docMk/>
            <pc:sldMk cId="1058788565" sldId="256"/>
            <ac:spMk id="51" creationId="{11D2D79C-914B-C694-1795-7477A67103AC}"/>
          </ac:spMkLst>
        </pc:spChg>
        <pc:spChg chg="add mod">
          <ac:chgData name="abingo p" userId="60b5384bf9c40c0c" providerId="LiveId" clId="{1EFB3E3F-51EF-4BAF-9B98-777753527742}" dt="2025-11-11T05:58:32.556" v="963" actId="1076"/>
          <ac:spMkLst>
            <pc:docMk/>
            <pc:sldMk cId="1058788565" sldId="256"/>
            <ac:spMk id="52" creationId="{27BA948D-687C-B349-D6DF-D0955A48CC3D}"/>
          </ac:spMkLst>
        </pc:spChg>
        <pc:spChg chg="add mod">
          <ac:chgData name="abingo p" userId="60b5384bf9c40c0c" providerId="LiveId" clId="{1EFB3E3F-51EF-4BAF-9B98-777753527742}" dt="2025-11-11T06:02:34.081" v="997" actId="1582"/>
          <ac:spMkLst>
            <pc:docMk/>
            <pc:sldMk cId="1058788565" sldId="256"/>
            <ac:spMk id="63" creationId="{F6D19520-3CBB-657F-6DAC-C673C388EBEC}"/>
          </ac:spMkLst>
        </pc:spChg>
        <pc:spChg chg="add mod">
          <ac:chgData name="abingo p" userId="60b5384bf9c40c0c" providerId="LiveId" clId="{1EFB3E3F-51EF-4BAF-9B98-777753527742}" dt="2025-11-11T06:18:39.811" v="1179" actId="207"/>
          <ac:spMkLst>
            <pc:docMk/>
            <pc:sldMk cId="1058788565" sldId="256"/>
            <ac:spMk id="64" creationId="{BE09A398-A21D-9DB0-4EA9-3EAED5E54454}"/>
          </ac:spMkLst>
        </pc:spChg>
        <pc:spChg chg="add del mod">
          <ac:chgData name="abingo p" userId="60b5384bf9c40c0c" providerId="LiveId" clId="{1EFB3E3F-51EF-4BAF-9B98-777753527742}" dt="2025-11-11T06:20:51.242" v="1319" actId="1076"/>
          <ac:spMkLst>
            <pc:docMk/>
            <pc:sldMk cId="1058788565" sldId="256"/>
            <ac:spMk id="65" creationId="{DE56E5CC-0F5E-F490-01BD-DDFEFE271BCC}"/>
          </ac:spMkLst>
        </pc:spChg>
        <pc:spChg chg="add mod">
          <ac:chgData name="abingo p" userId="60b5384bf9c40c0c" providerId="LiveId" clId="{1EFB3E3F-51EF-4BAF-9B98-777753527742}" dt="2025-11-11T06:21:07.027" v="1328" actId="20577"/>
          <ac:spMkLst>
            <pc:docMk/>
            <pc:sldMk cId="1058788565" sldId="256"/>
            <ac:spMk id="66" creationId="{11D94FB5-943B-AED3-9A58-947B45DA11A2}"/>
          </ac:spMkLst>
        </pc:spChg>
        <pc:spChg chg="add mod">
          <ac:chgData name="abingo p" userId="60b5384bf9c40c0c" providerId="LiveId" clId="{1EFB3E3F-51EF-4BAF-9B98-777753527742}" dt="2025-11-11T06:23:26.352" v="1458" actId="20577"/>
          <ac:spMkLst>
            <pc:docMk/>
            <pc:sldMk cId="1058788565" sldId="256"/>
            <ac:spMk id="67" creationId="{270FA156-3F4A-F10B-D58C-B35DA1EC9CCF}"/>
          </ac:spMkLst>
        </pc:spChg>
        <pc:spChg chg="add mod">
          <ac:chgData name="abingo p" userId="60b5384bf9c40c0c" providerId="LiveId" clId="{1EFB3E3F-51EF-4BAF-9B98-777753527742}" dt="2025-11-11T06:23:12.840" v="1454" actId="1076"/>
          <ac:spMkLst>
            <pc:docMk/>
            <pc:sldMk cId="1058788565" sldId="256"/>
            <ac:spMk id="68" creationId="{FC047B76-FAB4-59EE-C48C-668FA16A228C}"/>
          </ac:spMkLst>
        </pc:spChg>
        <pc:spChg chg="add mod">
          <ac:chgData name="abingo p" userId="60b5384bf9c40c0c" providerId="LiveId" clId="{1EFB3E3F-51EF-4BAF-9B98-777753527742}" dt="2025-11-11T06:24:15.326" v="1507" actId="1076"/>
          <ac:spMkLst>
            <pc:docMk/>
            <pc:sldMk cId="1058788565" sldId="256"/>
            <ac:spMk id="69" creationId="{3AEB6B5B-E6B8-6EF5-0669-933457BD3604}"/>
          </ac:spMkLst>
        </pc:spChg>
        <pc:grpChg chg="add del mod">
          <ac:chgData name="abingo p" userId="60b5384bf9c40c0c" providerId="LiveId" clId="{1EFB3E3F-51EF-4BAF-9B98-777753527742}" dt="2025-11-11T05:43:39.087" v="704" actId="165"/>
          <ac:grpSpMkLst>
            <pc:docMk/>
            <pc:sldMk cId="1058788565" sldId="256"/>
            <ac:grpSpMk id="22" creationId="{148604EE-36B5-CAD5-A094-CEB806C1A9A5}"/>
          </ac:grpSpMkLst>
        </pc:grpChg>
        <pc:grpChg chg="add del mod">
          <ac:chgData name="abingo p" userId="60b5384bf9c40c0c" providerId="LiveId" clId="{1EFB3E3F-51EF-4BAF-9B98-777753527742}" dt="2025-11-11T05:45:49.243" v="744" actId="165"/>
          <ac:grpSpMkLst>
            <pc:docMk/>
            <pc:sldMk cId="1058788565" sldId="256"/>
            <ac:grpSpMk id="39" creationId="{C37C37C6-BD61-BC80-71DB-0E3CAA9C34FE}"/>
          </ac:grpSpMkLst>
        </pc:grpChg>
        <pc:grpChg chg="add del mod">
          <ac:chgData name="abingo p" userId="60b5384bf9c40c0c" providerId="LiveId" clId="{1EFB3E3F-51EF-4BAF-9B98-777753527742}" dt="2025-11-11T05:53:59.081" v="893" actId="165"/>
          <ac:grpSpMkLst>
            <pc:docMk/>
            <pc:sldMk cId="1058788565" sldId="256"/>
            <ac:grpSpMk id="43" creationId="{5049B137-A8AC-7DE0-C986-05F04BE492D9}"/>
          </ac:grpSpMkLst>
        </pc:grpChg>
        <pc:grpChg chg="add mod">
          <ac:chgData name="abingo p" userId="60b5384bf9c40c0c" providerId="LiveId" clId="{1EFB3E3F-51EF-4BAF-9B98-777753527742}" dt="2025-11-11T05:55:08.772" v="912" actId="1076"/>
          <ac:grpSpMkLst>
            <pc:docMk/>
            <pc:sldMk cId="1058788565" sldId="256"/>
            <ac:grpSpMk id="47" creationId="{C0D9EAE1-5BF1-F2B3-A1AA-3DFF88956B11}"/>
          </ac:grpSpMkLst>
        </pc:grpChg>
        <pc:picChg chg="add del">
          <ac:chgData name="abingo p" userId="60b5384bf9c40c0c" providerId="LiveId" clId="{1EFB3E3F-51EF-4BAF-9B98-777753527742}" dt="2025-11-11T03:26:35.504" v="7" actId="478"/>
          <ac:picMkLst>
            <pc:docMk/>
            <pc:sldMk cId="1058788565" sldId="256"/>
            <ac:picMk id="5" creationId="{093F5F03-21F7-5A28-6C8A-FC620ABFC7E2}"/>
          </ac:picMkLst>
        </pc:picChg>
        <pc:picChg chg="add mod">
          <ac:chgData name="abingo p" userId="60b5384bf9c40c0c" providerId="LiveId" clId="{1EFB3E3F-51EF-4BAF-9B98-777753527742}" dt="2025-11-11T05:55:45.478" v="925" actId="1076"/>
          <ac:picMkLst>
            <pc:docMk/>
            <pc:sldMk cId="1058788565" sldId="256"/>
            <ac:picMk id="7" creationId="{CD8DE901-F7AF-7E56-A818-A7085E2C137E}"/>
          </ac:picMkLst>
        </pc:picChg>
        <pc:picChg chg="add mod">
          <ac:chgData name="abingo p" userId="60b5384bf9c40c0c" providerId="LiveId" clId="{1EFB3E3F-51EF-4BAF-9B98-777753527742}" dt="2025-11-11T05:42:06.158" v="677" actId="14100"/>
          <ac:picMkLst>
            <pc:docMk/>
            <pc:sldMk cId="1058788565" sldId="256"/>
            <ac:picMk id="8" creationId="{7F56E8F2-CFA9-9CD1-0673-320BFEEC7E03}"/>
          </ac:picMkLst>
        </pc:picChg>
        <pc:picChg chg="add del mod">
          <ac:chgData name="abingo p" userId="60b5384bf9c40c0c" providerId="LiveId" clId="{1EFB3E3F-51EF-4BAF-9B98-777753527742}" dt="2025-11-11T05:44:38.560" v="721" actId="478"/>
          <ac:picMkLst>
            <pc:docMk/>
            <pc:sldMk cId="1058788565" sldId="256"/>
            <ac:picMk id="14" creationId="{B2AF64EA-F5CA-5959-3A49-C6F9E8844C24}"/>
          </ac:picMkLst>
        </pc:picChg>
        <pc:picChg chg="add mod">
          <ac:chgData name="abingo p" userId="60b5384bf9c40c0c" providerId="LiveId" clId="{1EFB3E3F-51EF-4BAF-9B98-777753527742}" dt="2025-11-11T05:56:16.662" v="927" actId="1076"/>
          <ac:picMkLst>
            <pc:docMk/>
            <pc:sldMk cId="1058788565" sldId="256"/>
            <ac:picMk id="15" creationId="{ED380508-F5B9-3C03-6408-7FB1951CC5B6}"/>
          </ac:picMkLst>
        </pc:picChg>
        <pc:picChg chg="add del mod modCrop">
          <ac:chgData name="abingo p" userId="60b5384bf9c40c0c" providerId="LiveId" clId="{1EFB3E3F-51EF-4BAF-9B98-777753527742}" dt="2025-11-11T05:14:29.442" v="280" actId="21"/>
          <ac:picMkLst>
            <pc:docMk/>
            <pc:sldMk cId="1058788565" sldId="256"/>
            <ac:picMk id="16" creationId="{4DDB9194-E552-A136-E73D-38DF7636004A}"/>
          </ac:picMkLst>
        </pc:picChg>
        <pc:picChg chg="add mod topLvl modCrop">
          <ac:chgData name="abingo p" userId="60b5384bf9c40c0c" providerId="LiveId" clId="{1EFB3E3F-51EF-4BAF-9B98-777753527742}" dt="2025-11-11T05:54:44.681" v="907" actId="164"/>
          <ac:picMkLst>
            <pc:docMk/>
            <pc:sldMk cId="1058788565" sldId="256"/>
            <ac:picMk id="17" creationId="{04308BF3-4585-259D-33ED-19626E741FAD}"/>
          </ac:picMkLst>
        </pc:picChg>
        <pc:picChg chg="add mod">
          <ac:chgData name="abingo p" userId="60b5384bf9c40c0c" providerId="LiveId" clId="{1EFB3E3F-51EF-4BAF-9B98-777753527742}" dt="2025-11-11T05:13:34.931" v="267"/>
          <ac:picMkLst>
            <pc:docMk/>
            <pc:sldMk cId="1058788565" sldId="256"/>
            <ac:picMk id="19" creationId="{4DDB9194-E552-A136-E73D-38DF7636004A}"/>
          </ac:picMkLst>
        </pc:picChg>
        <pc:picChg chg="add mod">
          <ac:chgData name="abingo p" userId="60b5384bf9c40c0c" providerId="LiveId" clId="{1EFB3E3F-51EF-4BAF-9B98-777753527742}" dt="2025-11-11T05:13:36.957" v="268"/>
          <ac:picMkLst>
            <pc:docMk/>
            <pc:sldMk cId="1058788565" sldId="256"/>
            <ac:picMk id="20" creationId="{46B501EF-1263-F335-830E-14E233C7B6D3}"/>
          </ac:picMkLst>
        </pc:picChg>
        <pc:picChg chg="add mod topLvl">
          <ac:chgData name="abingo p" userId="60b5384bf9c40c0c" providerId="LiveId" clId="{1EFB3E3F-51EF-4BAF-9B98-777753527742}" dt="2025-11-11T05:54:44.681" v="907" actId="164"/>
          <ac:picMkLst>
            <pc:docMk/>
            <pc:sldMk cId="1058788565" sldId="256"/>
            <ac:picMk id="21" creationId="{4DDB9194-E552-A136-E73D-38DF7636004A}"/>
          </ac:picMkLst>
        </pc:picChg>
        <pc:picChg chg="add mod">
          <ac:chgData name="abingo p" userId="60b5384bf9c40c0c" providerId="LiveId" clId="{1EFB3E3F-51EF-4BAF-9B98-777753527742}" dt="2025-11-11T05:39:10.796" v="648" actId="1076"/>
          <ac:picMkLst>
            <pc:docMk/>
            <pc:sldMk cId="1058788565" sldId="256"/>
            <ac:picMk id="26" creationId="{144DE05B-3BAE-B4FD-132E-60A2171E7477}"/>
          </ac:picMkLst>
        </pc:picChg>
        <pc:picChg chg="add mod">
          <ac:chgData name="abingo p" userId="60b5384bf9c40c0c" providerId="LiveId" clId="{1EFB3E3F-51EF-4BAF-9B98-777753527742}" dt="2025-11-11T05:39:59.767" v="657" actId="1076"/>
          <ac:picMkLst>
            <pc:docMk/>
            <pc:sldMk cId="1058788565" sldId="256"/>
            <ac:picMk id="32" creationId="{11CA582F-1434-38CE-9E20-24AC8FEE7F6D}"/>
          </ac:picMkLst>
        </pc:picChg>
        <pc:picChg chg="add mod">
          <ac:chgData name="abingo p" userId="60b5384bf9c40c0c" providerId="LiveId" clId="{1EFB3E3F-51EF-4BAF-9B98-777753527742}" dt="2025-11-11T05:44:50.377" v="725" actId="1076"/>
          <ac:picMkLst>
            <pc:docMk/>
            <pc:sldMk cId="1058788565" sldId="256"/>
            <ac:picMk id="38" creationId="{7CC0CAA0-9B3C-88BF-5929-694288032CD0}"/>
          </ac:picMkLst>
        </pc:picChg>
        <pc:cxnChg chg="add del mod">
          <ac:chgData name="abingo p" userId="60b5384bf9c40c0c" providerId="LiveId" clId="{1EFB3E3F-51EF-4BAF-9B98-777753527742}" dt="2025-11-11T05:59:24.718" v="967" actId="478"/>
          <ac:cxnSpMkLst>
            <pc:docMk/>
            <pc:sldMk cId="1058788565" sldId="256"/>
            <ac:cxnSpMk id="54" creationId="{3A42F8BD-30E2-D46F-2051-E4093172DD7F}"/>
          </ac:cxnSpMkLst>
        </pc:cxnChg>
        <pc:cxnChg chg="add del mod">
          <ac:chgData name="abingo p" userId="60b5384bf9c40c0c" providerId="LiveId" clId="{1EFB3E3F-51EF-4BAF-9B98-777753527742}" dt="2025-11-11T05:59:42.159" v="971" actId="478"/>
          <ac:cxnSpMkLst>
            <pc:docMk/>
            <pc:sldMk cId="1058788565" sldId="256"/>
            <ac:cxnSpMk id="56" creationId="{DBAB849E-3103-82AC-690C-F0BEFF47D124}"/>
          </ac:cxnSpMkLst>
        </pc:cxnChg>
        <pc:cxnChg chg="add mod">
          <ac:chgData name="abingo p" userId="60b5384bf9c40c0c" providerId="LiveId" clId="{1EFB3E3F-51EF-4BAF-9B98-777753527742}" dt="2025-11-11T06:00:09.934" v="977" actId="1582"/>
          <ac:cxnSpMkLst>
            <pc:docMk/>
            <pc:sldMk cId="1058788565" sldId="256"/>
            <ac:cxnSpMk id="60" creationId="{3CE70FFC-3780-0587-C79E-8C5E399D4DE4}"/>
          </ac:cxnSpMkLst>
        </pc:cxnChg>
      </pc:sldChg>
      <pc:sldChg chg="addSp delSp modSp add mod">
        <pc:chgData name="abingo p" userId="60b5384bf9c40c0c" providerId="LiveId" clId="{1EFB3E3F-51EF-4BAF-9B98-777753527742}" dt="2025-11-11T06:15:21.627" v="1175" actId="1076"/>
        <pc:sldMkLst>
          <pc:docMk/>
          <pc:sldMk cId="3798825305" sldId="257"/>
        </pc:sldMkLst>
        <pc:spChg chg="add del mod">
          <ac:chgData name="abingo p" userId="60b5384bf9c40c0c" providerId="LiveId" clId="{1EFB3E3F-51EF-4BAF-9B98-777753527742}" dt="2025-11-11T05:37:07.304" v="615" actId="21"/>
          <ac:spMkLst>
            <pc:docMk/>
            <pc:sldMk cId="3798825305" sldId="257"/>
            <ac:spMk id="6" creationId="{71DB4ED7-A636-49F8-2F5D-B2C91EEA59CC}"/>
          </ac:spMkLst>
        </pc:spChg>
        <pc:spChg chg="add mod">
          <ac:chgData name="abingo p" userId="60b5384bf9c40c0c" providerId="LiveId" clId="{1EFB3E3F-51EF-4BAF-9B98-777753527742}" dt="2025-11-11T06:05:57.680" v="1082" actId="14100"/>
          <ac:spMkLst>
            <pc:docMk/>
            <pc:sldMk cId="3798825305" sldId="257"/>
            <ac:spMk id="8" creationId="{9E6FE0AB-8F5A-F54E-3665-1075B8A7EBB5}"/>
          </ac:spMkLst>
        </pc:spChg>
        <pc:spChg chg="add mod">
          <ac:chgData name="abingo p" userId="60b5384bf9c40c0c" providerId="LiveId" clId="{1EFB3E3F-51EF-4BAF-9B98-777753527742}" dt="2025-11-11T06:15:21.627" v="1175" actId="1076"/>
          <ac:spMkLst>
            <pc:docMk/>
            <pc:sldMk cId="3798825305" sldId="257"/>
            <ac:spMk id="9" creationId="{621B96E0-9650-A80D-B6E3-60208505EA0D}"/>
          </ac:spMkLst>
        </pc:spChg>
        <pc:spChg chg="add mod">
          <ac:chgData name="abingo p" userId="60b5384bf9c40c0c" providerId="LiveId" clId="{1EFB3E3F-51EF-4BAF-9B98-777753527742}" dt="2025-11-11T06:12:38.970" v="1154" actId="408"/>
          <ac:spMkLst>
            <pc:docMk/>
            <pc:sldMk cId="3798825305" sldId="257"/>
            <ac:spMk id="10" creationId="{98263071-F800-6494-313B-1CE10B44625A}"/>
          </ac:spMkLst>
        </pc:spChg>
        <pc:spChg chg="add mod">
          <ac:chgData name="abingo p" userId="60b5384bf9c40c0c" providerId="LiveId" clId="{1EFB3E3F-51EF-4BAF-9B98-777753527742}" dt="2025-11-11T06:12:38.970" v="1154" actId="408"/>
          <ac:spMkLst>
            <pc:docMk/>
            <pc:sldMk cId="3798825305" sldId="257"/>
            <ac:spMk id="11" creationId="{4C9EF2B2-A591-EB41-DCA1-2DFDD5CABB5B}"/>
          </ac:spMkLst>
        </pc:spChg>
        <pc:spChg chg="add mod">
          <ac:chgData name="abingo p" userId="60b5384bf9c40c0c" providerId="LiveId" clId="{1EFB3E3F-51EF-4BAF-9B98-777753527742}" dt="2025-11-11T06:12:27.147" v="1153" actId="1076"/>
          <ac:spMkLst>
            <pc:docMk/>
            <pc:sldMk cId="3798825305" sldId="257"/>
            <ac:spMk id="13" creationId="{812C8699-1D26-AFC9-7822-79E742FD5B86}"/>
          </ac:spMkLst>
        </pc:spChg>
        <pc:spChg chg="add mod">
          <ac:chgData name="abingo p" userId="60b5384bf9c40c0c" providerId="LiveId" clId="{1EFB3E3F-51EF-4BAF-9B98-777753527742}" dt="2025-11-11T06:13:08.871" v="1160" actId="1076"/>
          <ac:spMkLst>
            <pc:docMk/>
            <pc:sldMk cId="3798825305" sldId="257"/>
            <ac:spMk id="14" creationId="{B9FD32A1-22BB-45AE-3EED-097580E5C3FB}"/>
          </ac:spMkLst>
        </pc:spChg>
        <pc:spChg chg="add mod ord">
          <ac:chgData name="abingo p" userId="60b5384bf9c40c0c" providerId="LiveId" clId="{1EFB3E3F-51EF-4BAF-9B98-777753527742}" dt="2025-11-11T06:12:57.493" v="1157" actId="1076"/>
          <ac:spMkLst>
            <pc:docMk/>
            <pc:sldMk cId="3798825305" sldId="257"/>
            <ac:spMk id="15" creationId="{8B9A4099-CB07-5D69-B316-8C1113643D57}"/>
          </ac:spMkLst>
        </pc:spChg>
        <pc:picChg chg="add del mod">
          <ac:chgData name="abingo p" userId="60b5384bf9c40c0c" providerId="LiveId" clId="{1EFB3E3F-51EF-4BAF-9B98-777753527742}" dt="2025-11-11T05:33:53.787" v="499" actId="478"/>
          <ac:picMkLst>
            <pc:docMk/>
            <pc:sldMk cId="3798825305" sldId="257"/>
            <ac:picMk id="3" creationId="{165BBB67-2A3E-A6DE-220D-FD96E03DD1F8}"/>
          </ac:picMkLst>
        </pc:picChg>
        <pc:picChg chg="del">
          <ac:chgData name="abingo p" userId="60b5384bf9c40c0c" providerId="LiveId" clId="{1EFB3E3F-51EF-4BAF-9B98-777753527742}" dt="2025-11-11T03:26:36.952" v="8" actId="478"/>
          <ac:picMkLst>
            <pc:docMk/>
            <pc:sldMk cId="3798825305" sldId="257"/>
            <ac:picMk id="5" creationId="{65CC5F04-9167-6B3F-FD97-DA2ABD029BCB}"/>
          </ac:picMkLst>
        </pc:picChg>
        <pc:picChg chg="add mod">
          <ac:chgData name="abingo p" userId="60b5384bf9c40c0c" providerId="LiveId" clId="{1EFB3E3F-51EF-4BAF-9B98-777753527742}" dt="2025-11-11T06:08:50.785" v="1123" actId="1076"/>
          <ac:picMkLst>
            <pc:docMk/>
            <pc:sldMk cId="3798825305" sldId="257"/>
            <ac:picMk id="7" creationId="{A854AE6A-F315-7D6B-DD51-99B4F54E363A}"/>
          </ac:picMkLst>
        </pc:picChg>
        <pc:picChg chg="add mod">
          <ac:chgData name="abingo p" userId="60b5384bf9c40c0c" providerId="LiveId" clId="{1EFB3E3F-51EF-4BAF-9B98-777753527742}" dt="2025-11-11T06:08:50.785" v="1123" actId="1076"/>
          <ac:picMkLst>
            <pc:docMk/>
            <pc:sldMk cId="3798825305" sldId="257"/>
            <ac:picMk id="12" creationId="{F390E29C-07F9-E6C5-87EE-AB60396D375F}"/>
          </ac:picMkLst>
        </pc:picChg>
        <pc:cxnChg chg="add del">
          <ac:chgData name="abingo p" userId="60b5384bf9c40c0c" providerId="LiveId" clId="{1EFB3E3F-51EF-4BAF-9B98-777753527742}" dt="2025-11-11T06:07:43.855" v="1109" actId="11529"/>
          <ac:cxnSpMkLst>
            <pc:docMk/>
            <pc:sldMk cId="3798825305" sldId="257"/>
            <ac:cxnSpMk id="17" creationId="{F213C1D5-C0B1-404F-ABE8-FA13F2411FBE}"/>
          </ac:cxnSpMkLst>
        </pc:cxnChg>
        <pc:cxnChg chg="add mod">
          <ac:chgData name="abingo p" userId="60b5384bf9c40c0c" providerId="LiveId" clId="{1EFB3E3F-51EF-4BAF-9B98-777753527742}" dt="2025-11-11T06:14:19.671" v="1170" actId="208"/>
          <ac:cxnSpMkLst>
            <pc:docMk/>
            <pc:sldMk cId="3798825305" sldId="257"/>
            <ac:cxnSpMk id="19" creationId="{E4AB5E5A-D28D-E1B2-1D6F-19EEBBBBFC9D}"/>
          </ac:cxnSpMkLst>
        </pc:cxnChg>
        <pc:cxnChg chg="add mod">
          <ac:chgData name="abingo p" userId="60b5384bf9c40c0c" providerId="LiveId" clId="{1EFB3E3F-51EF-4BAF-9B98-777753527742}" dt="2025-11-11T06:15:21.627" v="1175" actId="1076"/>
          <ac:cxnSpMkLst>
            <pc:docMk/>
            <pc:sldMk cId="3798825305" sldId="257"/>
            <ac:cxnSpMk id="21" creationId="{B7474E37-E6A7-E7DD-E28D-3E296CFC8169}"/>
          </ac:cxnSpMkLst>
        </pc:cxnChg>
        <pc:cxnChg chg="add del mod">
          <ac:chgData name="abingo p" userId="60b5384bf9c40c0c" providerId="LiveId" clId="{1EFB3E3F-51EF-4BAF-9B98-777753527742}" dt="2025-11-11T06:09:22.935" v="1127" actId="11529"/>
          <ac:cxnSpMkLst>
            <pc:docMk/>
            <pc:sldMk cId="3798825305" sldId="257"/>
            <ac:cxnSpMk id="23" creationId="{7419786F-3705-ACE5-C679-096FE1DA8E58}"/>
          </ac:cxnSpMkLst>
        </pc:cxnChg>
        <pc:cxnChg chg="add mod">
          <ac:chgData name="abingo p" userId="60b5384bf9c40c0c" providerId="LiveId" clId="{1EFB3E3F-51EF-4BAF-9B98-777753527742}" dt="2025-11-11T06:14:23.677" v="1171" actId="208"/>
          <ac:cxnSpMkLst>
            <pc:docMk/>
            <pc:sldMk cId="3798825305" sldId="257"/>
            <ac:cxnSpMk id="25" creationId="{D0FEC226-68DC-FDB3-D936-1ADC66387A28}"/>
          </ac:cxnSpMkLst>
        </pc:cxnChg>
        <pc:cxnChg chg="add del">
          <ac:chgData name="abingo p" userId="60b5384bf9c40c0c" providerId="LiveId" clId="{1EFB3E3F-51EF-4BAF-9B98-777753527742}" dt="2025-11-11T06:09:34.847" v="1130" actId="11529"/>
          <ac:cxnSpMkLst>
            <pc:docMk/>
            <pc:sldMk cId="3798825305" sldId="257"/>
            <ac:cxnSpMk id="27" creationId="{C0D54EE2-EBA8-91F3-8DBC-40A9BB0A503A}"/>
          </ac:cxnSpMkLst>
        </pc:cxnChg>
        <pc:cxnChg chg="add mod">
          <ac:chgData name="abingo p" userId="60b5384bf9c40c0c" providerId="LiveId" clId="{1EFB3E3F-51EF-4BAF-9B98-777753527742}" dt="2025-11-11T06:14:12.015" v="1169" actId="208"/>
          <ac:cxnSpMkLst>
            <pc:docMk/>
            <pc:sldMk cId="3798825305" sldId="257"/>
            <ac:cxnSpMk id="29" creationId="{44AE6D29-2CF8-ACA9-6AFE-BA020836FCD1}"/>
          </ac:cxnSpMkLst>
        </pc:cxnChg>
        <pc:cxnChg chg="add mod">
          <ac:chgData name="abingo p" userId="60b5384bf9c40c0c" providerId="LiveId" clId="{1EFB3E3F-51EF-4BAF-9B98-777753527742}" dt="2025-11-11T06:14:50.723" v="1173" actId="208"/>
          <ac:cxnSpMkLst>
            <pc:docMk/>
            <pc:sldMk cId="3798825305" sldId="257"/>
            <ac:cxnSpMk id="31" creationId="{462BAAE9-103D-0B0E-0AF5-DC266683FF2C}"/>
          </ac:cxnSpMkLst>
        </pc:cxnChg>
        <pc:cxnChg chg="add mod">
          <ac:chgData name="abingo p" userId="60b5384bf9c40c0c" providerId="LiveId" clId="{1EFB3E3F-51EF-4BAF-9B98-777753527742}" dt="2025-11-11T06:14:50.723" v="1173" actId="208"/>
          <ac:cxnSpMkLst>
            <pc:docMk/>
            <pc:sldMk cId="3798825305" sldId="257"/>
            <ac:cxnSpMk id="33" creationId="{983AFB58-D800-ADBC-2CE8-F3B6F5A7DCDF}"/>
          </ac:cxnSpMkLst>
        </pc:cxnChg>
        <pc:cxnChg chg="add mod">
          <ac:chgData name="abingo p" userId="60b5384bf9c40c0c" providerId="LiveId" clId="{1EFB3E3F-51EF-4BAF-9B98-777753527742}" dt="2025-11-11T06:14:50.723" v="1173" actId="208"/>
          <ac:cxnSpMkLst>
            <pc:docMk/>
            <pc:sldMk cId="3798825305" sldId="257"/>
            <ac:cxnSpMk id="35" creationId="{70C9C2FF-472A-1CF8-034D-A002FC18F3CF}"/>
          </ac:cxnSpMkLst>
        </pc:cxnChg>
        <pc:cxnChg chg="add del">
          <ac:chgData name="abingo p" userId="60b5384bf9c40c0c" providerId="LiveId" clId="{1EFB3E3F-51EF-4BAF-9B98-777753527742}" dt="2025-11-11T06:10:06.782" v="1136" actId="11529"/>
          <ac:cxnSpMkLst>
            <pc:docMk/>
            <pc:sldMk cId="3798825305" sldId="257"/>
            <ac:cxnSpMk id="37" creationId="{87CCA2B3-9745-D559-7B1D-F0D4CB9502EF}"/>
          </ac:cxnSpMkLst>
        </pc:cxnChg>
        <pc:cxnChg chg="add del mod">
          <ac:chgData name="abingo p" userId="60b5384bf9c40c0c" providerId="LiveId" clId="{1EFB3E3F-51EF-4BAF-9B98-777753527742}" dt="2025-11-11T06:10:24.311" v="1142" actId="11529"/>
          <ac:cxnSpMkLst>
            <pc:docMk/>
            <pc:sldMk cId="3798825305" sldId="257"/>
            <ac:cxnSpMk id="39" creationId="{C6ACBD1C-0A6F-F362-7D5A-779F29400C31}"/>
          </ac:cxnSpMkLst>
        </pc:cxnChg>
        <pc:cxnChg chg="add mod">
          <ac:chgData name="abingo p" userId="60b5384bf9c40c0c" providerId="LiveId" clId="{1EFB3E3F-51EF-4BAF-9B98-777753527742}" dt="2025-11-11T06:14:42.686" v="1172" actId="208"/>
          <ac:cxnSpMkLst>
            <pc:docMk/>
            <pc:sldMk cId="3798825305" sldId="257"/>
            <ac:cxnSpMk id="41" creationId="{E1FE9F6C-77FF-036A-1770-67C970525624}"/>
          </ac:cxnSpMkLst>
        </pc:cxnChg>
      </pc:sldChg>
      <pc:sldChg chg="addSp delSp modSp add del mod">
        <pc:chgData name="abingo p" userId="60b5384bf9c40c0c" providerId="LiveId" clId="{1EFB3E3F-51EF-4BAF-9B98-777753527742}" dt="2025-11-11T06:13:54.075" v="1166" actId="47"/>
        <pc:sldMkLst>
          <pc:docMk/>
          <pc:sldMk cId="6307743" sldId="258"/>
        </pc:sldMkLst>
        <pc:picChg chg="add del mod">
          <ac:chgData name="abingo p" userId="60b5384bf9c40c0c" providerId="LiveId" clId="{1EFB3E3F-51EF-4BAF-9B98-777753527742}" dt="2025-11-11T06:13:48.779" v="1161" actId="478"/>
          <ac:picMkLst>
            <pc:docMk/>
            <pc:sldMk cId="6307743" sldId="258"/>
            <ac:picMk id="3" creationId="{FF98FD3B-721B-C635-94D1-F0F8E37C5EE2}"/>
          </ac:picMkLst>
        </pc:picChg>
        <pc:picChg chg="del">
          <ac:chgData name="abingo p" userId="60b5384bf9c40c0c" providerId="LiveId" clId="{1EFB3E3F-51EF-4BAF-9B98-777753527742}" dt="2025-11-11T03:26:38.235" v="9" actId="478"/>
          <ac:picMkLst>
            <pc:docMk/>
            <pc:sldMk cId="6307743" sldId="258"/>
            <ac:picMk id="5" creationId="{62E88CAC-CA71-8062-0F4B-80427BF05E2B}"/>
          </ac:picMkLst>
        </pc:picChg>
        <pc:picChg chg="add del mod">
          <ac:chgData name="abingo p" userId="60b5384bf9c40c0c" providerId="LiveId" clId="{1EFB3E3F-51EF-4BAF-9B98-777753527742}" dt="2025-11-11T06:13:49.451" v="1162" actId="478"/>
          <ac:picMkLst>
            <pc:docMk/>
            <pc:sldMk cId="6307743" sldId="258"/>
            <ac:picMk id="6" creationId="{14D24E2B-E3A8-EC7D-27B8-16DC73935A65}"/>
          </ac:picMkLst>
        </pc:picChg>
      </pc:sldChg>
      <pc:sldChg chg="addSp delSp modSp add del mod">
        <pc:chgData name="abingo p" userId="60b5384bf9c40c0c" providerId="LiveId" clId="{1EFB3E3F-51EF-4BAF-9B98-777753527742}" dt="2025-11-11T06:13:54.955" v="1167" actId="47"/>
        <pc:sldMkLst>
          <pc:docMk/>
          <pc:sldMk cId="3051753260" sldId="259"/>
        </pc:sldMkLst>
        <pc:picChg chg="add del mod">
          <ac:chgData name="abingo p" userId="60b5384bf9c40c0c" providerId="LiveId" clId="{1EFB3E3F-51EF-4BAF-9B98-777753527742}" dt="2025-11-11T06:13:51.034" v="1163" actId="478"/>
          <ac:picMkLst>
            <pc:docMk/>
            <pc:sldMk cId="3051753260" sldId="259"/>
            <ac:picMk id="3" creationId="{D9DB039E-5EE5-9817-FB11-E440369A5A3F}"/>
          </ac:picMkLst>
        </pc:picChg>
        <pc:picChg chg="del">
          <ac:chgData name="abingo p" userId="60b5384bf9c40c0c" providerId="LiveId" clId="{1EFB3E3F-51EF-4BAF-9B98-777753527742}" dt="2025-11-11T03:26:39.656" v="10" actId="478"/>
          <ac:picMkLst>
            <pc:docMk/>
            <pc:sldMk cId="3051753260" sldId="259"/>
            <ac:picMk id="5" creationId="{2E731570-9AFD-7F5D-488B-B4DC6C1D3988}"/>
          </ac:picMkLst>
        </pc:picChg>
      </pc:sldChg>
      <pc:sldChg chg="addSp delSp modSp add del mod">
        <pc:chgData name="abingo p" userId="60b5384bf9c40c0c" providerId="LiveId" clId="{1EFB3E3F-51EF-4BAF-9B98-777753527742}" dt="2025-11-11T06:13:56.068" v="1168" actId="47"/>
        <pc:sldMkLst>
          <pc:docMk/>
          <pc:sldMk cId="180014932" sldId="260"/>
        </pc:sldMkLst>
        <pc:picChg chg="add del mod">
          <ac:chgData name="abingo p" userId="60b5384bf9c40c0c" providerId="LiveId" clId="{1EFB3E3F-51EF-4BAF-9B98-777753527742}" dt="2025-11-11T06:13:52.458" v="1164" actId="478"/>
          <ac:picMkLst>
            <pc:docMk/>
            <pc:sldMk cId="180014932" sldId="260"/>
            <ac:picMk id="3" creationId="{CF19A59F-A32A-E79C-E974-B401F79AE61B}"/>
          </ac:picMkLst>
        </pc:picChg>
        <pc:picChg chg="del">
          <ac:chgData name="abingo p" userId="60b5384bf9c40c0c" providerId="LiveId" clId="{1EFB3E3F-51EF-4BAF-9B98-777753527742}" dt="2025-11-11T03:33:41.197" v="15" actId="478"/>
          <ac:picMkLst>
            <pc:docMk/>
            <pc:sldMk cId="180014932" sldId="260"/>
            <ac:picMk id="5" creationId="{541B9B05-C090-1070-B723-B2AAEED00593}"/>
          </ac:picMkLst>
        </pc:picChg>
        <pc:picChg chg="add del mod">
          <ac:chgData name="abingo p" userId="60b5384bf9c40c0c" providerId="LiveId" clId="{1EFB3E3F-51EF-4BAF-9B98-777753527742}" dt="2025-11-11T06:13:52.866" v="1165" actId="478"/>
          <ac:picMkLst>
            <pc:docMk/>
            <pc:sldMk cId="180014932" sldId="260"/>
            <ac:picMk id="6" creationId="{E8E5CC98-82C2-A68F-EBF3-AB7B7A3B54A9}"/>
          </ac:picMkLst>
        </pc:picChg>
      </pc:sldChg>
      <pc:sldMasterChg chg="modSp modSldLayout">
        <pc:chgData name="abingo p" userId="60b5384bf9c40c0c" providerId="LiveId" clId="{1EFB3E3F-51EF-4BAF-9B98-777753527742}" dt="2025-11-11T05:17:38.902" v="313"/>
        <pc:sldMasterMkLst>
          <pc:docMk/>
          <pc:sldMasterMk cId="2968273024" sldId="2147483648"/>
        </pc:sldMasterMkLst>
        <pc:spChg chg="mod">
          <ac:chgData name="abingo p" userId="60b5384bf9c40c0c" providerId="LiveId" clId="{1EFB3E3F-51EF-4BAF-9B98-777753527742}" dt="2025-11-11T05:17:38.902" v="313"/>
          <ac:spMkLst>
            <pc:docMk/>
            <pc:sldMasterMk cId="2968273024" sldId="2147483648"/>
            <ac:spMk id="2" creationId="{E0D7CB56-BEB1-D013-D3DA-7C278F677DD8}"/>
          </ac:spMkLst>
        </pc:spChg>
        <pc:spChg chg="mod">
          <ac:chgData name="abingo p" userId="60b5384bf9c40c0c" providerId="LiveId" clId="{1EFB3E3F-51EF-4BAF-9B98-777753527742}" dt="2025-11-11T05:17:38.902" v="313"/>
          <ac:spMkLst>
            <pc:docMk/>
            <pc:sldMasterMk cId="2968273024" sldId="2147483648"/>
            <ac:spMk id="3" creationId="{7B8C72E4-11D7-E3A3-513B-60A397ACCF9C}"/>
          </ac:spMkLst>
        </pc:spChg>
        <pc:spChg chg="mod">
          <ac:chgData name="abingo p" userId="60b5384bf9c40c0c" providerId="LiveId" clId="{1EFB3E3F-51EF-4BAF-9B98-777753527742}" dt="2025-11-11T05:17:38.902" v="313"/>
          <ac:spMkLst>
            <pc:docMk/>
            <pc:sldMasterMk cId="2968273024" sldId="2147483648"/>
            <ac:spMk id="4" creationId="{B82CF2C9-3E79-78A2-2A2D-784BAC2EBD7F}"/>
          </ac:spMkLst>
        </pc:spChg>
        <pc:spChg chg="mod">
          <ac:chgData name="abingo p" userId="60b5384bf9c40c0c" providerId="LiveId" clId="{1EFB3E3F-51EF-4BAF-9B98-777753527742}" dt="2025-11-11T05:17:38.902" v="313"/>
          <ac:spMkLst>
            <pc:docMk/>
            <pc:sldMasterMk cId="2968273024" sldId="2147483648"/>
            <ac:spMk id="5" creationId="{36B6B836-259E-B27A-DED3-476BE1300FC2}"/>
          </ac:spMkLst>
        </pc:spChg>
        <pc:spChg chg="mod">
          <ac:chgData name="abingo p" userId="60b5384bf9c40c0c" providerId="LiveId" clId="{1EFB3E3F-51EF-4BAF-9B98-777753527742}" dt="2025-11-11T05:17:38.902" v="313"/>
          <ac:spMkLst>
            <pc:docMk/>
            <pc:sldMasterMk cId="2968273024" sldId="2147483648"/>
            <ac:spMk id="6" creationId="{D7CEB36D-98F4-F8A7-BB95-D4BC41EEC190}"/>
          </ac:spMkLst>
        </pc:sp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154282380" sldId="2147483649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54282380" sldId="2147483649"/>
              <ac:spMk id="2" creationId="{73C74E2A-394B-7016-CD97-995CFA755BA9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54282380" sldId="2147483649"/>
              <ac:spMk id="3" creationId="{AD2662B2-CF0B-9C8F-762A-F8DF2B32490C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2866033083" sldId="2147483651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2866033083" sldId="2147483651"/>
              <ac:spMk id="2" creationId="{9C592687-DED6-D07F-0256-C59287795B4A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2866033083" sldId="2147483651"/>
              <ac:spMk id="3" creationId="{E5C928BA-9CC8-1450-2DE8-E56E7464CCFE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178881448" sldId="2147483652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78881448" sldId="2147483652"/>
              <ac:spMk id="3" creationId="{B5480B9E-CCD7-6F27-D23F-B9140551E472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78881448" sldId="2147483652"/>
              <ac:spMk id="4" creationId="{181CBAEF-F17B-06BE-0B96-875675F64874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3613179847" sldId="2147483653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3613179847" sldId="2147483653"/>
              <ac:spMk id="2" creationId="{888BBB0E-5108-ACC1-F401-38B54056B6DD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3613179847" sldId="2147483653"/>
              <ac:spMk id="3" creationId="{6BF5BD40-C479-CE72-582B-7D252520A4D8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3613179847" sldId="2147483653"/>
              <ac:spMk id="4" creationId="{581C1F71-3B11-793A-17A6-98FDF633C018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3613179847" sldId="2147483653"/>
              <ac:spMk id="5" creationId="{B5A08D50-75A9-BDEB-B6B0-AB9D25928886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3613179847" sldId="2147483653"/>
              <ac:spMk id="6" creationId="{2069E3C3-948B-147A-ED86-579043274512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678317910" sldId="2147483656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678317910" sldId="2147483656"/>
              <ac:spMk id="2" creationId="{7F248D2E-AA05-6CF3-EC12-A27AF5CAB8F3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678317910" sldId="2147483656"/>
              <ac:spMk id="3" creationId="{6381E38B-5556-0867-60D3-DEBA3E877555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678317910" sldId="2147483656"/>
              <ac:spMk id="4" creationId="{FD9FF42F-2121-99A1-4855-C2ADD82F83B9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160641369" sldId="2147483657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60641369" sldId="2147483657"/>
              <ac:spMk id="2" creationId="{EDEE7AE0-C2DF-132B-859E-9684C738BC33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60641369" sldId="2147483657"/>
              <ac:spMk id="3" creationId="{8A8D0A5D-C735-0F84-6769-E17B78603535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160641369" sldId="2147483657"/>
              <ac:spMk id="4" creationId="{CE4A29E0-5D17-0607-B7CB-4A21303CB2A6}"/>
            </ac:spMkLst>
          </pc:spChg>
        </pc:sldLayoutChg>
        <pc:sldLayoutChg chg="modSp">
          <pc:chgData name="abingo p" userId="60b5384bf9c40c0c" providerId="LiveId" clId="{1EFB3E3F-51EF-4BAF-9B98-777753527742}" dt="2025-11-11T05:17:38.902" v="313"/>
          <pc:sldLayoutMkLst>
            <pc:docMk/>
            <pc:sldMasterMk cId="2968273024" sldId="2147483648"/>
            <pc:sldLayoutMk cId="2289049796" sldId="2147483659"/>
          </pc:sldLayoutMkLst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2289049796" sldId="2147483659"/>
              <ac:spMk id="2" creationId="{9644DF2E-789D-1DFD-E9FA-4864098BB2EB}"/>
            </ac:spMkLst>
          </pc:spChg>
          <pc:spChg chg="mod">
            <ac:chgData name="abingo p" userId="60b5384bf9c40c0c" providerId="LiveId" clId="{1EFB3E3F-51EF-4BAF-9B98-777753527742}" dt="2025-11-11T05:17:38.902" v="313"/>
            <ac:spMkLst>
              <pc:docMk/>
              <pc:sldMasterMk cId="2968273024" sldId="2147483648"/>
              <pc:sldLayoutMk cId="2289049796" sldId="2147483659"/>
              <ac:spMk id="3" creationId="{AB8B9B87-BCB6-2EB8-3DF9-5FE13886006E}"/>
            </ac:spMkLst>
          </pc:spChg>
        </pc:sldLayoutChg>
      </pc:sldMasterChg>
      <pc:sldMasterChg chg="modSp modSldLayout">
        <pc:chgData name="abingo p" userId="60b5384bf9c40c0c" providerId="LiveId" clId="{1EFB3E3F-51EF-4BAF-9B98-777753527742}" dt="2025-11-11T05:17:42.729" v="314"/>
        <pc:sldMasterMkLst>
          <pc:docMk/>
          <pc:sldMasterMk cId="3155820353" sldId="2147483660"/>
        </pc:sldMasterMkLst>
        <pc:spChg chg="mod">
          <ac:chgData name="abingo p" userId="60b5384bf9c40c0c" providerId="LiveId" clId="{1EFB3E3F-51EF-4BAF-9B98-777753527742}" dt="2025-11-11T05:17:42.729" v="314"/>
          <ac:spMkLst>
            <pc:docMk/>
            <pc:sldMasterMk cId="3155820353" sldId="2147483660"/>
            <ac:spMk id="2" creationId="{00000000-0000-0000-0000-000000000000}"/>
          </ac:spMkLst>
        </pc:spChg>
        <pc:spChg chg="mod">
          <ac:chgData name="abingo p" userId="60b5384bf9c40c0c" providerId="LiveId" clId="{1EFB3E3F-51EF-4BAF-9B98-777753527742}" dt="2025-11-11T05:17:42.729" v="314"/>
          <ac:spMkLst>
            <pc:docMk/>
            <pc:sldMasterMk cId="3155820353" sldId="2147483660"/>
            <ac:spMk id="3" creationId="{00000000-0000-0000-0000-000000000000}"/>
          </ac:spMkLst>
        </pc:spChg>
        <pc:spChg chg="mod">
          <ac:chgData name="abingo p" userId="60b5384bf9c40c0c" providerId="LiveId" clId="{1EFB3E3F-51EF-4BAF-9B98-777753527742}" dt="2025-11-11T05:17:42.729" v="314"/>
          <ac:spMkLst>
            <pc:docMk/>
            <pc:sldMasterMk cId="3155820353" sldId="2147483660"/>
            <ac:spMk id="4" creationId="{00000000-0000-0000-0000-000000000000}"/>
          </ac:spMkLst>
        </pc:spChg>
        <pc:spChg chg="mod">
          <ac:chgData name="abingo p" userId="60b5384bf9c40c0c" providerId="LiveId" clId="{1EFB3E3F-51EF-4BAF-9B98-777753527742}" dt="2025-11-11T05:17:42.729" v="314"/>
          <ac:spMkLst>
            <pc:docMk/>
            <pc:sldMasterMk cId="3155820353" sldId="2147483660"/>
            <ac:spMk id="5" creationId="{00000000-0000-0000-0000-000000000000}"/>
          </ac:spMkLst>
        </pc:spChg>
        <pc:spChg chg="mod">
          <ac:chgData name="abingo p" userId="60b5384bf9c40c0c" providerId="LiveId" clId="{1EFB3E3F-51EF-4BAF-9B98-777753527742}" dt="2025-11-11T05:17:42.729" v="314"/>
          <ac:spMkLst>
            <pc:docMk/>
            <pc:sldMasterMk cId="3155820353" sldId="2147483660"/>
            <ac:spMk id="6" creationId="{00000000-0000-0000-0000-000000000000}"/>
          </ac:spMkLst>
        </pc:sp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1206499876" sldId="2147483661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1206499876" sldId="2147483661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1206499876" sldId="2147483661"/>
              <ac:spMk id="3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1312320009" sldId="2147483663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1312320009" sldId="2147483663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1312320009" sldId="2147483663"/>
              <ac:spMk id="3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50549907" sldId="2147483664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50549907" sldId="2147483664"/>
              <ac:spMk id="3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50549907" sldId="2147483664"/>
              <ac:spMk id="4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921252924" sldId="2147483665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921252924" sldId="2147483665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921252924" sldId="2147483665"/>
              <ac:spMk id="3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921252924" sldId="2147483665"/>
              <ac:spMk id="4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921252924" sldId="2147483665"/>
              <ac:spMk id="5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921252924" sldId="2147483665"/>
              <ac:spMk id="6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2139548423" sldId="2147483668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139548423" sldId="2147483668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139548423" sldId="2147483668"/>
              <ac:spMk id="3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139548423" sldId="2147483668"/>
              <ac:spMk id="4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2679950256" sldId="2147483669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679950256" sldId="2147483669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679950256" sldId="2147483669"/>
              <ac:spMk id="3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2679950256" sldId="2147483669"/>
              <ac:spMk id="4" creationId="{00000000-0000-0000-0000-000000000000}"/>
            </ac:spMkLst>
          </pc:spChg>
        </pc:sldLayoutChg>
        <pc:sldLayoutChg chg="modSp">
          <pc:chgData name="abingo p" userId="60b5384bf9c40c0c" providerId="LiveId" clId="{1EFB3E3F-51EF-4BAF-9B98-777753527742}" dt="2025-11-11T05:17:42.729" v="314"/>
          <pc:sldLayoutMkLst>
            <pc:docMk/>
            <pc:sldMasterMk cId="3155820353" sldId="2147483660"/>
            <pc:sldLayoutMk cId="3558997675" sldId="2147483671"/>
          </pc:sldLayoutMkLst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3558997675" sldId="2147483671"/>
              <ac:spMk id="2" creationId="{00000000-0000-0000-0000-000000000000}"/>
            </ac:spMkLst>
          </pc:spChg>
          <pc:spChg chg="mod">
            <ac:chgData name="abingo p" userId="60b5384bf9c40c0c" providerId="LiveId" clId="{1EFB3E3F-51EF-4BAF-9B98-777753527742}" dt="2025-11-11T05:17:42.729" v="314"/>
            <ac:spMkLst>
              <pc:docMk/>
              <pc:sldMasterMk cId="3155820353" sldId="2147483660"/>
              <pc:sldLayoutMk cId="3558997675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22363"/>
            <a:ext cx="1080016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602038"/>
            <a:ext cx="1080016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40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814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65125"/>
            <a:ext cx="3105046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65125"/>
            <a:ext cx="913513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52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1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09739"/>
            <a:ext cx="12420184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589464"/>
            <a:ext cx="1242018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359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825625"/>
            <a:ext cx="612009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825625"/>
            <a:ext cx="612009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70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65126"/>
            <a:ext cx="12420184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681163"/>
            <a:ext cx="60919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505075"/>
            <a:ext cx="6091965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681163"/>
            <a:ext cx="61219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505075"/>
            <a:ext cx="612196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51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243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000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57200"/>
            <a:ext cx="46444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987426"/>
            <a:ext cx="729010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057400"/>
            <a:ext cx="46444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57200"/>
            <a:ext cx="46444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987426"/>
            <a:ext cx="729010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057400"/>
            <a:ext cx="46444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76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65126"/>
            <a:ext cx="124201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825625"/>
            <a:ext cx="124201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356351"/>
            <a:ext cx="3240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4931E2-4705-4E74-BC21-E1A01BF80DB9}" type="datetimeFigureOut">
              <a:rPr lang="zh-CN" altLang="en-US" smtClean="0"/>
              <a:t>2025/11/11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356351"/>
            <a:ext cx="486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356351"/>
            <a:ext cx="3240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CA96C1-C8E2-4F58-A334-45220E4B27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808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544A9-3F37-4A95-4FF7-6CEDBD2F6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8B9A4099-CB07-5D69-B316-8C1113643D57}"/>
              </a:ext>
            </a:extLst>
          </p:cNvPr>
          <p:cNvSpPr/>
          <p:nvPr/>
        </p:nvSpPr>
        <p:spPr>
          <a:xfrm>
            <a:off x="3274531" y="1592777"/>
            <a:ext cx="8044723" cy="321564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854AE6A-F315-7D6B-DD51-99B4F54E3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434" y="2639413"/>
            <a:ext cx="1501043" cy="112236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E6FE0AB-8F5A-F54E-3665-1075B8A7EBB5}"/>
              </a:ext>
            </a:extLst>
          </p:cNvPr>
          <p:cNvSpPr/>
          <p:nvPr/>
        </p:nvSpPr>
        <p:spPr>
          <a:xfrm>
            <a:off x="3950018" y="2776083"/>
            <a:ext cx="1066374" cy="84902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VLM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21B96E0-9650-A80D-B6E3-60208505EA0D}"/>
              </a:ext>
            </a:extLst>
          </p:cNvPr>
          <p:cNvSpPr/>
          <p:nvPr/>
        </p:nvSpPr>
        <p:spPr>
          <a:xfrm>
            <a:off x="61482" y="4091866"/>
            <a:ext cx="2734975" cy="44092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“Go to the left box.”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8263071-F800-6494-313B-1CE10B44625A}"/>
              </a:ext>
            </a:extLst>
          </p:cNvPr>
          <p:cNvSpPr/>
          <p:nvPr/>
        </p:nvSpPr>
        <p:spPr>
          <a:xfrm>
            <a:off x="5714178" y="2776083"/>
            <a:ext cx="1251744" cy="8490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LSAM</a:t>
            </a:r>
          </a:p>
          <a:p>
            <a:pPr algn="ctr"/>
            <a:r>
              <a:rPr lang="zh-CN" altLang="en-US" sz="105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（局域网服务器）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C9EF2B2-A591-EB41-DCA1-2DFDD5CABB5B}"/>
              </a:ext>
            </a:extLst>
          </p:cNvPr>
          <p:cNvSpPr/>
          <p:nvPr/>
        </p:nvSpPr>
        <p:spPr>
          <a:xfrm>
            <a:off x="7663708" y="2776083"/>
            <a:ext cx="1370081" cy="8490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3DBUILD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390E29C-07F9-E6C5-87EE-AB60396D3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434" y="1423032"/>
            <a:ext cx="1501042" cy="112263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812C8699-1D26-AFC9-7822-79E742FD5B86}"/>
              </a:ext>
            </a:extLst>
          </p:cNvPr>
          <p:cNvSpPr/>
          <p:nvPr/>
        </p:nvSpPr>
        <p:spPr>
          <a:xfrm>
            <a:off x="9731576" y="2776083"/>
            <a:ext cx="1066374" cy="849028"/>
          </a:xfrm>
          <a:prstGeom prst="rect">
            <a:avLst/>
          </a:prstGeom>
          <a:solidFill>
            <a:srgbClr val="FA7E7E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LLM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9FD32A1-22BB-45AE-3EED-097580E5C3FB}"/>
              </a:ext>
            </a:extLst>
          </p:cNvPr>
          <p:cNvSpPr/>
          <p:nvPr/>
        </p:nvSpPr>
        <p:spPr>
          <a:xfrm>
            <a:off x="11829387" y="2682986"/>
            <a:ext cx="1719896" cy="10352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Guide Points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4AB5E5A-D28D-E1B2-1D6F-19EEBBBBFC9D}"/>
              </a:ext>
            </a:extLst>
          </p:cNvPr>
          <p:cNvCxnSpPr>
            <a:stCxn id="7" idx="3"/>
          </p:cNvCxnSpPr>
          <p:nvPr/>
        </p:nvCxnSpPr>
        <p:spPr>
          <a:xfrm>
            <a:off x="2803477" y="3200597"/>
            <a:ext cx="1146541" cy="15043"/>
          </a:xfrm>
          <a:prstGeom prst="straightConnector1">
            <a:avLst/>
          </a:prstGeom>
          <a:ln w="38100">
            <a:solidFill>
              <a:srgbClr val="0099CC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B7474E37-E6A7-E7DD-E28D-3E296CFC8169}"/>
              </a:ext>
            </a:extLst>
          </p:cNvPr>
          <p:cNvCxnSpPr>
            <a:stCxn id="9" idx="3"/>
            <a:endCxn id="8" idx="2"/>
          </p:cNvCxnSpPr>
          <p:nvPr/>
        </p:nvCxnSpPr>
        <p:spPr>
          <a:xfrm flipV="1">
            <a:off x="2796457" y="3625111"/>
            <a:ext cx="1686748" cy="687219"/>
          </a:xfrm>
          <a:prstGeom prst="bentConnector2">
            <a:avLst/>
          </a:prstGeom>
          <a:ln w="38100">
            <a:solidFill>
              <a:srgbClr val="FA7E7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D0FEC226-68DC-FDB3-D936-1ADC66387A28}"/>
              </a:ext>
            </a:extLst>
          </p:cNvPr>
          <p:cNvCxnSpPr>
            <a:stCxn id="12" idx="3"/>
            <a:endCxn id="11" idx="0"/>
          </p:cNvCxnSpPr>
          <p:nvPr/>
        </p:nvCxnSpPr>
        <p:spPr>
          <a:xfrm>
            <a:off x="2803476" y="1984352"/>
            <a:ext cx="5545273" cy="791731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44AE6D29-2CF8-ACA9-6AFE-BA020836FCD1}"/>
              </a:ext>
            </a:extLst>
          </p:cNvPr>
          <p:cNvCxnSpPr>
            <a:endCxn id="13" idx="2"/>
          </p:cNvCxnSpPr>
          <p:nvPr/>
        </p:nvCxnSpPr>
        <p:spPr>
          <a:xfrm flipV="1">
            <a:off x="4201265" y="3625111"/>
            <a:ext cx="6063498" cy="687219"/>
          </a:xfrm>
          <a:prstGeom prst="bentConnector2">
            <a:avLst/>
          </a:prstGeom>
          <a:ln w="38100">
            <a:solidFill>
              <a:srgbClr val="FA7E7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62BAAE9-103D-0B0E-0AF5-DC266683FF2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016392" y="3200597"/>
            <a:ext cx="697786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983AFB58-D800-ADBC-2CE8-F3B6F5A7DCDF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6965922" y="3200597"/>
            <a:ext cx="697786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0C9C2FF-472A-1CF8-034D-A002FC18F3C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>
            <a:off x="9033789" y="3200597"/>
            <a:ext cx="697787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E1FE9F6C-77FF-036A-1770-67C97052562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10797950" y="3200597"/>
            <a:ext cx="103143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82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D8DE901-F7AF-7E56-A818-A7085E2C1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2" y="569405"/>
            <a:ext cx="1501043" cy="11223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F56E8F2-CFA9-9CD1-0673-320BFEEC7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060" y="130323"/>
            <a:ext cx="1501043" cy="112187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B43A486-948A-A3B9-58A9-007637B2C08C}"/>
              </a:ext>
            </a:extLst>
          </p:cNvPr>
          <p:cNvSpPr/>
          <p:nvPr/>
        </p:nvSpPr>
        <p:spPr>
          <a:xfrm>
            <a:off x="3857246" y="1345553"/>
            <a:ext cx="2034472" cy="89858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“[{</a:t>
            </a:r>
          </a:p>
          <a:p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‘label’: ‘left box’,</a:t>
            </a:r>
          </a:p>
          <a:p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‘box_2d’: [264, 95, 392, 176]</a:t>
            </a:r>
          </a:p>
          <a:p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}]</a:t>
            </a:r>
            <a:r>
              <a:rPr lang="zh-CN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endParaRPr lang="en-US" altLang="zh-CN" sz="1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F9A1B0-9D2E-D7FA-3E9B-E107D8F7A77F}"/>
              </a:ext>
            </a:extLst>
          </p:cNvPr>
          <p:cNvSpPr/>
          <p:nvPr/>
        </p:nvSpPr>
        <p:spPr>
          <a:xfrm>
            <a:off x="2182178" y="1292391"/>
            <a:ext cx="1066374" cy="84902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VLM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F613CE-D876-7C63-A470-A45BDEA6CD51}"/>
              </a:ext>
            </a:extLst>
          </p:cNvPr>
          <p:cNvSpPr/>
          <p:nvPr/>
        </p:nvSpPr>
        <p:spPr>
          <a:xfrm>
            <a:off x="115948" y="1910644"/>
            <a:ext cx="1468938" cy="28269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“Go to the left box.”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5C89E97-6CC0-874B-451E-B9968AEB8876}"/>
              </a:ext>
            </a:extLst>
          </p:cNvPr>
          <p:cNvSpPr/>
          <p:nvPr/>
        </p:nvSpPr>
        <p:spPr>
          <a:xfrm>
            <a:off x="8148231" y="1292391"/>
            <a:ext cx="1251744" cy="8490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LSAM</a:t>
            </a:r>
          </a:p>
          <a:p>
            <a:pPr algn="ctr"/>
            <a:r>
              <a:rPr lang="zh-CN" altLang="en-US" sz="105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（局域网服务器）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B599930-B2E8-3420-0FAA-1688554FEB45}"/>
              </a:ext>
            </a:extLst>
          </p:cNvPr>
          <p:cNvSpPr/>
          <p:nvPr/>
        </p:nvSpPr>
        <p:spPr>
          <a:xfrm>
            <a:off x="10867570" y="4037521"/>
            <a:ext cx="1846353" cy="12003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3DBUILD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D380508-F5B9-3C03-6408-7FB1951CC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4050" y="4238911"/>
            <a:ext cx="1066374" cy="79754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144DE05B-3BAE-B4FD-132E-60A2171E7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3191" y="569405"/>
            <a:ext cx="566943" cy="1225442"/>
          </a:xfrm>
          <a:prstGeom prst="rect">
            <a:avLst/>
          </a:prstGeom>
        </p:spPr>
      </p:pic>
      <p:sp>
        <p:nvSpPr>
          <p:cNvPr id="27" name="箭头: 右 26">
            <a:extLst>
              <a:ext uri="{FF2B5EF4-FFF2-40B4-BE49-F238E27FC236}">
                <a16:creationId xmlns:a16="http://schemas.microsoft.com/office/drawing/2014/main" id="{F6655275-F5AB-83BB-64AB-ED5CC1B91DE7}"/>
              </a:ext>
            </a:extLst>
          </p:cNvPr>
          <p:cNvSpPr/>
          <p:nvPr/>
        </p:nvSpPr>
        <p:spPr>
          <a:xfrm>
            <a:off x="1608438" y="1516915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C4F7C969-E5D6-E10F-3282-574494649090}"/>
              </a:ext>
            </a:extLst>
          </p:cNvPr>
          <p:cNvSpPr/>
          <p:nvPr/>
        </p:nvSpPr>
        <p:spPr>
          <a:xfrm>
            <a:off x="3281748" y="1523166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DAC6DF4-4CE6-7A56-45CC-8B4AF9EEC9D0}"/>
              </a:ext>
            </a:extLst>
          </p:cNvPr>
          <p:cNvSpPr/>
          <p:nvPr/>
        </p:nvSpPr>
        <p:spPr>
          <a:xfrm>
            <a:off x="6571439" y="1879128"/>
            <a:ext cx="858096" cy="3650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altLang="zh-CN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left box</a:t>
            </a:r>
            <a:r>
              <a:rPr lang="zh-CN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endParaRPr lang="en-US" altLang="zh-CN" sz="12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99B16D3-5C35-C8CB-1A7D-A0382CB179F9}"/>
              </a:ext>
            </a:extLst>
          </p:cNvPr>
          <p:cNvSpPr/>
          <p:nvPr/>
        </p:nvSpPr>
        <p:spPr>
          <a:xfrm>
            <a:off x="5991523" y="1523166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11CA582F-1434-38CE-9E20-24AC8FEE7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70472" y="1322037"/>
            <a:ext cx="574301" cy="1259873"/>
          </a:xfrm>
          <a:prstGeom prst="rect">
            <a:avLst/>
          </a:prstGeom>
        </p:spPr>
      </p:pic>
      <p:sp>
        <p:nvSpPr>
          <p:cNvPr id="33" name="箭头: 右 32">
            <a:extLst>
              <a:ext uri="{FF2B5EF4-FFF2-40B4-BE49-F238E27FC236}">
                <a16:creationId xmlns:a16="http://schemas.microsoft.com/office/drawing/2014/main" id="{670D1B95-BFBF-09B2-AC4B-2300006006D5}"/>
              </a:ext>
            </a:extLst>
          </p:cNvPr>
          <p:cNvSpPr/>
          <p:nvPr/>
        </p:nvSpPr>
        <p:spPr>
          <a:xfrm>
            <a:off x="7498300" y="1523166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FF13CC02-7C4F-F01B-79A9-E51185E5DD87}"/>
              </a:ext>
            </a:extLst>
          </p:cNvPr>
          <p:cNvSpPr/>
          <p:nvPr/>
        </p:nvSpPr>
        <p:spPr>
          <a:xfrm rot="5400000">
            <a:off x="11914739" y="3235261"/>
            <a:ext cx="612622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1DB4ED7-A636-49F8-2F5D-B2C91EEA59CC}"/>
              </a:ext>
            </a:extLst>
          </p:cNvPr>
          <p:cNvSpPr txBox="1"/>
          <p:nvPr/>
        </p:nvSpPr>
        <p:spPr>
          <a:xfrm>
            <a:off x="9072303" y="51867"/>
            <a:ext cx="3095407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{"masks": [ {</a:t>
            </a:r>
          </a:p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"area": 17919,</a:t>
            </a:r>
          </a:p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"bounding_box": {</a:t>
            </a: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</a:t>
            </a:r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},</a:t>
            </a:r>
          </a:p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“centroid”: [253, 200],</a:t>
            </a:r>
          </a:p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“random_points”: [[280,319], [182,202], </a:t>
            </a: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…]</a:t>
            </a:r>
            <a:endParaRPr lang="zh-CN" altLang="en-US" sz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}</a:t>
            </a: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]</a:t>
            </a:r>
            <a:r>
              <a: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B8DCDE7A-A328-A639-6108-CA11C9963E1F}"/>
              </a:ext>
            </a:extLst>
          </p:cNvPr>
          <p:cNvSpPr/>
          <p:nvPr/>
        </p:nvSpPr>
        <p:spPr>
          <a:xfrm>
            <a:off x="9512776" y="1523166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箭头: 右 36">
            <a:extLst>
              <a:ext uri="{FF2B5EF4-FFF2-40B4-BE49-F238E27FC236}">
                <a16:creationId xmlns:a16="http://schemas.microsoft.com/office/drawing/2014/main" id="{A794EB22-E142-8281-6B01-9A4FDA97EFB6}"/>
              </a:ext>
            </a:extLst>
          </p:cNvPr>
          <p:cNvSpPr/>
          <p:nvPr/>
        </p:nvSpPr>
        <p:spPr>
          <a:xfrm>
            <a:off x="10978140" y="1523166"/>
            <a:ext cx="53713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7CC0CAA0-9B3C-88BF-5929-694288032C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9161" y="1302416"/>
            <a:ext cx="1842181" cy="1379225"/>
          </a:xfrm>
          <a:prstGeom prst="rect">
            <a:avLst/>
          </a:prstGeom>
        </p:spPr>
      </p:pic>
      <p:sp>
        <p:nvSpPr>
          <p:cNvPr id="40" name="箭头: 右 39">
            <a:extLst>
              <a:ext uri="{FF2B5EF4-FFF2-40B4-BE49-F238E27FC236}">
                <a16:creationId xmlns:a16="http://schemas.microsoft.com/office/drawing/2014/main" id="{97957BE7-229E-9247-93C0-CB6AC4B3ADBE}"/>
              </a:ext>
            </a:extLst>
          </p:cNvPr>
          <p:cNvSpPr/>
          <p:nvPr/>
        </p:nvSpPr>
        <p:spPr>
          <a:xfrm rot="10800000">
            <a:off x="12762993" y="4443946"/>
            <a:ext cx="373887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C0D9EAE1-5BF1-F2B3-A1AA-3DFF88956B11}"/>
              </a:ext>
            </a:extLst>
          </p:cNvPr>
          <p:cNvGrpSpPr/>
          <p:nvPr/>
        </p:nvGrpSpPr>
        <p:grpSpPr>
          <a:xfrm>
            <a:off x="4750586" y="2437731"/>
            <a:ext cx="2354223" cy="4352258"/>
            <a:chOff x="1954573" y="2833402"/>
            <a:chExt cx="2354223" cy="4352258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42F583A-FFB9-AD9B-26EA-AA4FF3FB6B53}"/>
                </a:ext>
              </a:extLst>
            </p:cNvPr>
            <p:cNvSpPr/>
            <p:nvPr/>
          </p:nvSpPr>
          <p:spPr>
            <a:xfrm>
              <a:off x="1954573" y="2833402"/>
              <a:ext cx="2354223" cy="4352258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04308BF3-4585-259D-33ED-19626E741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27099" t="26293" r="13341" b="16523"/>
            <a:stretch>
              <a:fillRect/>
            </a:stretch>
          </p:blipFill>
          <p:spPr>
            <a:xfrm>
              <a:off x="2093945" y="5327880"/>
              <a:ext cx="2081815" cy="1503640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DDB9194-E552-A136-E73D-38DF76360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5439" t="32434" r="33543" b="3352"/>
            <a:stretch>
              <a:fillRect/>
            </a:stretch>
          </p:blipFill>
          <p:spPr>
            <a:xfrm>
              <a:off x="2093945" y="2911041"/>
              <a:ext cx="2081815" cy="2092396"/>
            </a:xfrm>
            <a:prstGeom prst="rect">
              <a:avLst/>
            </a:prstGeom>
          </p:spPr>
        </p:pic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3F8C56A6-F902-09FB-C152-84E53DA3A6CE}"/>
                </a:ext>
              </a:extLst>
            </p:cNvPr>
            <p:cNvSpPr/>
            <p:nvPr/>
          </p:nvSpPr>
          <p:spPr>
            <a:xfrm>
              <a:off x="2487311" y="5033356"/>
              <a:ext cx="1376150" cy="244132"/>
            </a:xfrm>
            <a:prstGeom prst="rect">
              <a:avLst/>
            </a:prstGeom>
            <a:solidFill>
              <a:srgbClr val="FD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立方体估计建模</a:t>
              </a:r>
              <a:endParaRPr lang="en-US" altLang="zh-CN" sz="1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C8351FE1-86F3-F17C-F213-8C366867E484}"/>
                </a:ext>
              </a:extLst>
            </p:cNvPr>
            <p:cNvSpPr/>
            <p:nvPr/>
          </p:nvSpPr>
          <p:spPr>
            <a:xfrm>
              <a:off x="2525131" y="6879216"/>
              <a:ext cx="1219442" cy="244132"/>
            </a:xfrm>
            <a:prstGeom prst="rect">
              <a:avLst/>
            </a:prstGeom>
            <a:solidFill>
              <a:srgbClr val="FD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球体估计建模</a:t>
              </a:r>
              <a:endParaRPr lang="en-US" altLang="zh-CN" sz="12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E972A14C-7CDB-2CF8-F1B5-7FB79406E00D}"/>
              </a:ext>
            </a:extLst>
          </p:cNvPr>
          <p:cNvSpPr txBox="1"/>
          <p:nvPr/>
        </p:nvSpPr>
        <p:spPr>
          <a:xfrm>
            <a:off x="7258495" y="2573691"/>
            <a:ext cx="2758291" cy="4183966"/>
          </a:xfrm>
          <a:prstGeom prst="rect">
            <a:avLst/>
          </a:prstGeom>
          <a:solidFill>
            <a:srgbClr val="E6E971"/>
          </a:solidFill>
        </p:spPr>
        <p:txBody>
          <a:bodyPr wrap="square">
            <a:spAutoFit/>
          </a:bodyPr>
          <a:lstStyle/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[{ "id": 0,"label": "</a:t>
            </a:r>
            <a:r>
              <a:rPr lang="en-US" altLang="zh-CN" sz="12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tree","depth</a:t>
            </a: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": 4761.7,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"center": [-0.81,-0.39,5.65],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"bbox3dfront": [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[-2.2,-0.96,4.76],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[1.12,2.02,4.76],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[1.12,-0.96,4.76],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[-2.2,2.02,4.76] 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"bbox3dback": [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[-2.2,-0.96,6.54],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[1.12,2.02,6.54],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[1.12,-0.96,6.54],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  [-2.2,2.02,6.54]],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   "</a:t>
            </a:r>
            <a:r>
              <a:rPr lang="en-US" altLang="zh-CN" sz="12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circle_center</a:t>
            </a: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": [-0.54,0.53,6.32],</a:t>
            </a:r>
          </a:p>
          <a:p>
            <a:pPr>
              <a:lnSpc>
                <a:spcPts val="2325"/>
              </a:lnSpc>
              <a:buNone/>
            </a:pPr>
            <a:r>
              <a:rPr lang="en-US" altLang="zh-CN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"radius": 2.45}]</a:t>
            </a:r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5986D81A-A816-7D30-A144-428D0FBA0710}"/>
              </a:ext>
            </a:extLst>
          </p:cNvPr>
          <p:cNvSpPr/>
          <p:nvPr/>
        </p:nvSpPr>
        <p:spPr>
          <a:xfrm rot="10800000">
            <a:off x="10087582" y="4443946"/>
            <a:ext cx="57430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箭头: 右 47">
            <a:extLst>
              <a:ext uri="{FF2B5EF4-FFF2-40B4-BE49-F238E27FC236}">
                <a16:creationId xmlns:a16="http://schemas.microsoft.com/office/drawing/2014/main" id="{5FC38822-629A-0960-E0BA-C7ECF4526837}"/>
              </a:ext>
            </a:extLst>
          </p:cNvPr>
          <p:cNvSpPr/>
          <p:nvPr/>
        </p:nvSpPr>
        <p:spPr>
          <a:xfrm rot="10800000">
            <a:off x="4049289" y="4443946"/>
            <a:ext cx="57430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DD367E9-73BE-8E3F-1652-405AB59C5E9D}"/>
              </a:ext>
            </a:extLst>
          </p:cNvPr>
          <p:cNvSpPr/>
          <p:nvPr/>
        </p:nvSpPr>
        <p:spPr>
          <a:xfrm>
            <a:off x="2894826" y="4213171"/>
            <a:ext cx="1066374" cy="849028"/>
          </a:xfrm>
          <a:prstGeom prst="rect">
            <a:avLst/>
          </a:prstGeom>
          <a:solidFill>
            <a:srgbClr val="FA7E7E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LLM</a:t>
            </a:r>
            <a:endParaRPr lang="zh-CN" altLang="en-US" sz="24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" name="箭头: 右 50">
            <a:extLst>
              <a:ext uri="{FF2B5EF4-FFF2-40B4-BE49-F238E27FC236}">
                <a16:creationId xmlns:a16="http://schemas.microsoft.com/office/drawing/2014/main" id="{11D2D79C-914B-C694-1795-7477A67103AC}"/>
              </a:ext>
            </a:extLst>
          </p:cNvPr>
          <p:cNvSpPr/>
          <p:nvPr/>
        </p:nvSpPr>
        <p:spPr>
          <a:xfrm rot="10800000">
            <a:off x="2212983" y="4443946"/>
            <a:ext cx="574300" cy="387478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27BA948D-687C-B349-D6DF-D0955A48CC3D}"/>
              </a:ext>
            </a:extLst>
          </p:cNvPr>
          <p:cNvSpPr/>
          <p:nvPr/>
        </p:nvSpPr>
        <p:spPr>
          <a:xfrm>
            <a:off x="636501" y="4183724"/>
            <a:ext cx="1468938" cy="10352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Guide </a:t>
            </a:r>
          </a:p>
          <a:p>
            <a:pPr algn="ctr"/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Points</a:t>
            </a: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3CE70FFC-3780-0587-C79E-8C5E399D4DE4}"/>
              </a:ext>
            </a:extLst>
          </p:cNvPr>
          <p:cNvCxnSpPr>
            <a:stCxn id="11" idx="2"/>
            <a:endCxn id="50" idx="0"/>
          </p:cNvCxnSpPr>
          <p:nvPr/>
        </p:nvCxnSpPr>
        <p:spPr>
          <a:xfrm rot="16200000" flipH="1">
            <a:off x="1129299" y="1914456"/>
            <a:ext cx="2019833" cy="2577596"/>
          </a:xfrm>
          <a:prstGeom prst="bentConnector3">
            <a:avLst>
              <a:gd name="adj1" fmla="val 36041"/>
            </a:avLst>
          </a:prstGeom>
          <a:ln w="57150"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3" name="右大括号 62">
            <a:extLst>
              <a:ext uri="{FF2B5EF4-FFF2-40B4-BE49-F238E27FC236}">
                <a16:creationId xmlns:a16="http://schemas.microsoft.com/office/drawing/2014/main" id="{F6D19520-3CBB-657F-6DAC-C673C388EBEC}"/>
              </a:ext>
            </a:extLst>
          </p:cNvPr>
          <p:cNvSpPr/>
          <p:nvPr/>
        </p:nvSpPr>
        <p:spPr>
          <a:xfrm rot="5400000">
            <a:off x="2161822" y="3474626"/>
            <a:ext cx="651713" cy="4372129"/>
          </a:xfrm>
          <a:prstGeom prst="rightBrace">
            <a:avLst>
              <a:gd name="adj1" fmla="val 48925"/>
              <a:gd name="adj2" fmla="val 50174"/>
            </a:avLst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BE09A398-A21D-9DB0-4EA9-3EAED5E54454}"/>
              </a:ext>
            </a:extLst>
          </p:cNvPr>
          <p:cNvSpPr txBox="1"/>
          <p:nvPr/>
        </p:nvSpPr>
        <p:spPr>
          <a:xfrm>
            <a:off x="1933680" y="602829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待实现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DE56E5CC-0F5E-F490-01BD-DDFEFE271BCC}"/>
              </a:ext>
            </a:extLst>
          </p:cNvPr>
          <p:cNvSpPr txBox="1"/>
          <p:nvPr/>
        </p:nvSpPr>
        <p:spPr>
          <a:xfrm>
            <a:off x="1980653" y="83509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场景物体检测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11D94FB5-943B-AED3-9A58-947B45DA11A2}"/>
              </a:ext>
            </a:extLst>
          </p:cNvPr>
          <p:cNvSpPr txBox="1"/>
          <p:nvPr/>
        </p:nvSpPr>
        <p:spPr>
          <a:xfrm>
            <a:off x="5919045" y="534414"/>
            <a:ext cx="6463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外扩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分割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视野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270FA156-3F4A-F10B-D58C-B35DA1EC9CCF}"/>
              </a:ext>
            </a:extLst>
          </p:cNvPr>
          <p:cNvSpPr txBox="1"/>
          <p:nvPr/>
        </p:nvSpPr>
        <p:spPr>
          <a:xfrm>
            <a:off x="10898459" y="1868996"/>
            <a:ext cx="6463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还原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分割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数据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FC047B76-FAB4-59EE-C48C-668FA16A228C}"/>
              </a:ext>
            </a:extLst>
          </p:cNvPr>
          <p:cNvSpPr txBox="1"/>
          <p:nvPr/>
        </p:nvSpPr>
        <p:spPr>
          <a:xfrm>
            <a:off x="8055110" y="379086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分割得到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采样点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质心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3AEB6B5B-E6B8-6EF5-0669-933457BD3604}"/>
              </a:ext>
            </a:extLst>
          </p:cNvPr>
          <p:cNvSpPr txBox="1"/>
          <p:nvPr/>
        </p:nvSpPr>
        <p:spPr>
          <a:xfrm>
            <a:off x="10867570" y="5282300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估算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物体建模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8788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DA39F4B-CE52-3839-25CE-38B1C0F31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82" y="57549"/>
            <a:ext cx="3625797" cy="24855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2359F0F-FD2D-29B5-8AA3-BE38AFD01717}"/>
              </a:ext>
            </a:extLst>
          </p:cNvPr>
          <p:cNvSpPr txBox="1"/>
          <p:nvPr/>
        </p:nvSpPr>
        <p:spPr>
          <a:xfrm>
            <a:off x="824878" y="2543115"/>
            <a:ext cx="1707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a.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飞到树旁边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D11B59C-21B3-E961-BA0A-9E6922AE3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 flipV="1">
            <a:off x="3975538" y="57549"/>
            <a:ext cx="2982360" cy="257064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4D9CE53-3D20-DF0F-394C-CE2AEB4FC926}"/>
              </a:ext>
            </a:extLst>
          </p:cNvPr>
          <p:cNvSpPr txBox="1"/>
          <p:nvPr/>
        </p:nvSpPr>
        <p:spPr>
          <a:xfrm>
            <a:off x="4465671" y="2600755"/>
            <a:ext cx="1627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b.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飞到树后面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CF877D4-2190-939C-918D-98DE69A46D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786"/>
          <a:stretch>
            <a:fillRect/>
          </a:stretch>
        </p:blipFill>
        <p:spPr>
          <a:xfrm>
            <a:off x="405786" y="3744289"/>
            <a:ext cx="2705613" cy="202345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47CD400-0C2D-BD39-B164-E0DA1561D2D1}"/>
              </a:ext>
            </a:extLst>
          </p:cNvPr>
          <p:cNvSpPr txBox="1"/>
          <p:nvPr/>
        </p:nvSpPr>
        <p:spPr>
          <a:xfrm>
            <a:off x="294156" y="5795276"/>
            <a:ext cx="29605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c.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绕树飞一圈然后停在前面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E2551F2-F718-035A-703A-1277458AD799}"/>
              </a:ext>
            </a:extLst>
          </p:cNvPr>
          <p:cNvSpPr txBox="1"/>
          <p:nvPr/>
        </p:nvSpPr>
        <p:spPr>
          <a:xfrm>
            <a:off x="3254751" y="5841442"/>
            <a:ext cx="4137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d.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从树的上面飞过去降落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地面高度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y=1)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77837FCC-4349-8C95-BD95-AFB64B1796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894812" y="3591707"/>
            <a:ext cx="2769594" cy="224973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B9E1D4E5-FE44-C04D-2AA5-0E0B5324AE65}"/>
              </a:ext>
            </a:extLst>
          </p:cNvPr>
          <p:cNvSpPr txBox="1"/>
          <p:nvPr/>
        </p:nvSpPr>
        <p:spPr>
          <a:xfrm>
            <a:off x="8661951" y="5841442"/>
            <a:ext cx="50988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e.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绕树飞一圈，然后飞回到出发位置的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1m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正上空位置，然后飞到树的左边，降落（地面高度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y=2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</p:txBody>
      </p:sp>
      <p:pic>
        <p:nvPicPr>
          <p:cNvPr id="27" name="图片 26" descr="图片包含 游戏机&#10;&#10;AI 生成的内容可能不正确。">
            <a:extLst>
              <a:ext uri="{FF2B5EF4-FFF2-40B4-BE49-F238E27FC236}">
                <a16:creationId xmlns:a16="http://schemas.microsoft.com/office/drawing/2014/main" id="{F021DBC8-FE76-7827-73E2-C6671C0ED9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808" y="1092612"/>
            <a:ext cx="6453013" cy="4424923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43D9894B-360C-D64F-211B-3A401C92C751}"/>
              </a:ext>
            </a:extLst>
          </p:cNvPr>
          <p:cNvSpPr txBox="1"/>
          <p:nvPr/>
        </p:nvSpPr>
        <p:spPr>
          <a:xfrm>
            <a:off x="8324893" y="183930"/>
            <a:ext cx="46618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GPT5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交互规划</a:t>
            </a:r>
            <a:r>
              <a:rPr lang="en-US" altLang="zh-CN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demo</a:t>
            </a:r>
            <a:r>
              <a:rPr lang="zh-CN" altLang="en-US" sz="32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效果</a:t>
            </a:r>
          </a:p>
        </p:txBody>
      </p:sp>
    </p:spTree>
    <p:extLst>
      <p:ext uri="{BB962C8B-B14F-4D97-AF65-F5344CB8AC3E}">
        <p14:creationId xmlns:p14="http://schemas.microsoft.com/office/powerpoint/2010/main" val="1135794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</TotalTime>
  <Words>304</Words>
  <Application>Microsoft Office PowerPoint</Application>
  <PresentationFormat>自定义</PresentationFormat>
  <Paragraphs>60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黑体</vt:lpstr>
      <vt:lpstr>宋体</vt:lpstr>
      <vt:lpstr>Aptos</vt:lpstr>
      <vt:lpstr>Aptos Display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abingo p</dc:creator>
  <cp:lastModifiedBy>abingo p</cp:lastModifiedBy>
  <cp:revision>21</cp:revision>
  <dcterms:created xsi:type="dcterms:W3CDTF">2025-11-11T03:20:24Z</dcterms:created>
  <dcterms:modified xsi:type="dcterms:W3CDTF">2025-11-11T10:25:35Z</dcterms:modified>
</cp:coreProperties>
</file>

<file path=docProps/thumbnail.jpeg>
</file>